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4" r:id="rId5"/>
    <p:sldId id="265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E22E-B43F-4D3F-8D28-697FFB2C0F9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026B-8332-4E78-9BC1-B3D4CD01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45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E22E-B43F-4D3F-8D28-697FFB2C0F9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026B-8332-4E78-9BC1-B3D4CD01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0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E22E-B43F-4D3F-8D28-697FFB2C0F9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026B-8332-4E78-9BC1-B3D4CD01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1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E22E-B43F-4D3F-8D28-697FFB2C0F9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026B-8332-4E78-9BC1-B3D4CD01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8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E22E-B43F-4D3F-8D28-697FFB2C0F9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026B-8332-4E78-9BC1-B3D4CD01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8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E22E-B43F-4D3F-8D28-697FFB2C0F9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026B-8332-4E78-9BC1-B3D4CD01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6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E22E-B43F-4D3F-8D28-697FFB2C0F9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026B-8332-4E78-9BC1-B3D4CD01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6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E22E-B43F-4D3F-8D28-697FFB2C0F9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026B-8332-4E78-9BC1-B3D4CD01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7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E22E-B43F-4D3F-8D28-697FFB2C0F9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026B-8332-4E78-9BC1-B3D4CD01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0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E22E-B43F-4D3F-8D28-697FFB2C0F9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026B-8332-4E78-9BC1-B3D4CD01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7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E22E-B43F-4D3F-8D28-697FFB2C0F9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9026B-8332-4E78-9BC1-B3D4CD01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1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0E22E-B43F-4D3F-8D28-697FFB2C0F9D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9026B-8332-4E78-9BC1-B3D4CD01A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6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بسم الله الرحمن الرحیم                     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درس اصول سیستم قدرت                                     </a:t>
            </a:r>
          </a:p>
          <a:p>
            <a:r>
              <a:rPr lang="fa-IR" dirty="0" smtClean="0"/>
              <a:t>مدرس دکتر رجبی                                       </a:t>
            </a:r>
          </a:p>
          <a:p>
            <a:r>
              <a:rPr lang="fa-IR" dirty="0" smtClean="0"/>
              <a:t>اسفند98                                             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2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7" y="1825625"/>
            <a:ext cx="9878095" cy="4351338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9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0936" y="-1787762"/>
            <a:ext cx="5389271" cy="11578107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2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2" y="1825625"/>
            <a:ext cx="9942490" cy="4832752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6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3" y="1825624"/>
            <a:ext cx="10856889" cy="4922905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" y="1825625"/>
            <a:ext cx="11706896" cy="4351338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0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3" y="1825625"/>
            <a:ext cx="11410682" cy="4351338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2" y="1825625"/>
            <a:ext cx="11256134" cy="4832752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1902898"/>
            <a:ext cx="11217497" cy="4794116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5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20</Words>
  <Application>Microsoft Office PowerPoint</Application>
  <PresentationFormat>Widescreen</PresentationFormat>
  <Paragraphs>12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بسم الله الرحمن الرحیم                        </vt:lpstr>
      <vt:lpstr>1</vt:lpstr>
      <vt:lpstr>2</vt:lpstr>
      <vt:lpstr>3</vt:lpstr>
      <vt:lpstr>4</vt:lpstr>
      <vt:lpstr>5</vt:lpstr>
      <vt:lpstr>6</vt:lpstr>
      <vt:lpstr>7</vt:lpstr>
      <vt:lpstr>8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rasam</dc:creator>
  <cp:lastModifiedBy>rasam</cp:lastModifiedBy>
  <cp:revision>8</cp:revision>
  <dcterms:created xsi:type="dcterms:W3CDTF">2020-03-16T09:57:38Z</dcterms:created>
  <dcterms:modified xsi:type="dcterms:W3CDTF">2020-03-17T11:34:47Z</dcterms:modified>
</cp:coreProperties>
</file>